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82" r:id="rId3"/>
    <p:sldId id="269" r:id="rId4"/>
    <p:sldId id="270" r:id="rId5"/>
    <p:sldId id="271" r:id="rId6"/>
    <p:sldId id="272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33" r:id="rId73"/>
    <p:sldId id="327" r:id="rId74"/>
    <p:sldId id="328" r:id="rId75"/>
    <p:sldId id="329" r:id="rId76"/>
    <p:sldId id="330" r:id="rId77"/>
    <p:sldId id="331" r:id="rId78"/>
    <p:sldId id="332" r:id="rId79"/>
    <p:sldId id="351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7" r:id="rId93"/>
    <p:sldId id="348" r:id="rId94"/>
    <p:sldId id="346" r:id="rId95"/>
    <p:sldId id="349" r:id="rId96"/>
    <p:sldId id="350" r:id="rId97"/>
    <p:sldId id="352" r:id="rId98"/>
    <p:sldId id="353" r:id="rId99"/>
    <p:sldId id="354" r:id="rId100"/>
    <p:sldId id="355" r:id="rId101"/>
    <p:sldId id="356" r:id="rId102"/>
    <p:sldId id="357" r:id="rId103"/>
    <p:sldId id="359" r:id="rId104"/>
    <p:sldId id="360" r:id="rId105"/>
    <p:sldId id="361" r:id="rId106"/>
    <p:sldId id="358" r:id="rId107"/>
    <p:sldId id="362" r:id="rId108"/>
    <p:sldId id="363" r:id="rId109"/>
    <p:sldId id="364" r:id="rId110"/>
    <p:sldId id="365" r:id="rId111"/>
    <p:sldId id="366" r:id="rId112"/>
    <p:sldId id="367" r:id="rId113"/>
    <p:sldId id="369" r:id="rId114"/>
    <p:sldId id="370" r:id="rId115"/>
    <p:sldId id="371" r:id="rId116"/>
    <p:sldId id="372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68" r:id="rId129"/>
    <p:sldId id="385" r:id="rId130"/>
    <p:sldId id="386" r:id="rId131"/>
    <p:sldId id="387" r:id="rId132"/>
    <p:sldId id="388" r:id="rId133"/>
    <p:sldId id="390" r:id="rId134"/>
    <p:sldId id="391" r:id="rId135"/>
    <p:sldId id="392" r:id="rId136"/>
    <p:sldId id="393" r:id="rId137"/>
    <p:sldId id="394" r:id="rId138"/>
    <p:sldId id="389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8" r:id="rId185"/>
    <p:sldId id="447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50" r:id="rId194"/>
    <p:sldId id="449" r:id="rId195"/>
    <p:sldId id="451" r:id="rId196"/>
    <p:sldId id="452" r:id="rId197"/>
    <p:sldId id="453" r:id="rId198"/>
    <p:sldId id="456" r:id="rId199"/>
    <p:sldId id="457" r:id="rId200"/>
    <p:sldId id="458" r:id="rId201"/>
    <p:sldId id="454" r:id="rId202"/>
    <p:sldId id="455" r:id="rId203"/>
    <p:sldId id="459" r:id="rId204"/>
    <p:sldId id="463" r:id="rId205"/>
    <p:sldId id="464" r:id="rId206"/>
    <p:sldId id="465" r:id="rId207"/>
    <p:sldId id="460" r:id="rId208"/>
    <p:sldId id="461" r:id="rId209"/>
    <p:sldId id="466" r:id="rId210"/>
    <p:sldId id="467" r:id="rId211"/>
    <p:sldId id="468" r:id="rId212"/>
    <p:sldId id="462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9" r:id="rId223"/>
    <p:sldId id="480" r:id="rId224"/>
    <p:sldId id="481" r:id="rId225"/>
    <p:sldId id="482" r:id="rId226"/>
    <p:sldId id="478" r:id="rId227"/>
    <p:sldId id="487" r:id="rId228"/>
    <p:sldId id="489" r:id="rId229"/>
    <p:sldId id="488" r:id="rId230"/>
    <p:sldId id="490" r:id="rId231"/>
    <p:sldId id="491" r:id="rId232"/>
    <p:sldId id="492" r:id="rId233"/>
    <p:sldId id="493" r:id="rId234"/>
    <p:sldId id="483" r:id="rId235"/>
    <p:sldId id="484" r:id="rId236"/>
    <p:sldId id="485" r:id="rId237"/>
    <p:sldId id="486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10" r:id="rId254"/>
    <p:sldId id="509" r:id="rId255"/>
    <p:sldId id="511" r:id="rId256"/>
    <p:sldId id="513" r:id="rId257"/>
    <p:sldId id="512" r:id="rId258"/>
    <p:sldId id="514" r:id="rId259"/>
    <p:sldId id="515" r:id="rId260"/>
    <p:sldId id="517" r:id="rId261"/>
    <p:sldId id="516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 autoAdjust="0"/>
    <p:restoredTop sz="94580" autoAdjust="0"/>
  </p:normalViewPr>
  <p:slideViewPr>
    <p:cSldViewPr>
      <p:cViewPr varScale="1">
        <p:scale>
          <a:sx n="71" d="100"/>
          <a:sy n="71" d="100"/>
        </p:scale>
        <p:origin x="-138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42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9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9495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59519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1298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1396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64018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-468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63455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8835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9722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1071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-1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0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412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5097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465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35249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>
                <a:effectLst/>
              </a:rPr>
              <a:t>CSS Text Shadow on Mouse Move Effect - #JavaScript30 16/30</a:t>
            </a:r>
            <a:br>
              <a:rPr lang="en-US" sz="2000">
                <a:effectLst/>
              </a:rPr>
            </a:br>
            <a:endParaRPr lang="en-US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4864044" cy="482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8084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9639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4172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8337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20782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5550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6927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8774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68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35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effectLst/>
              </a:rPr>
              <a:t>How JavaScript's Array Reduce Works - #JavaScript30 18/30</a:t>
            </a:r>
            <a:br>
              <a:rPr lang="en-US" sz="2400">
                <a:effectLst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00200"/>
            <a:ext cx="4572000" cy="443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726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1792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4276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13855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536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-13855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6902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13855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7261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-55418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92849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5974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-2770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6163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17661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4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512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41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60646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1792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2427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1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53235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4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2734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4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3576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5224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20782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1438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7318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7444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417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1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9542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25873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20782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17842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8217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effectLst/>
              </a:rPr>
              <a:t>Unreal Webcam Fun with getUserMedia() and HTML5 Canvas - #JavaScript30 19/30</a:t>
            </a:r>
            <a:br>
              <a:rPr lang="en-US" sz="2400">
                <a:effectLst/>
              </a:rPr>
            </a:br>
            <a:r>
              <a:rPr lang="en-US" sz="2400">
                <a:effectLst/>
              </a:rPr>
              <a:t/>
            </a:r>
            <a:br>
              <a:rPr lang="en-US" sz="2400">
                <a:effectLst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47800"/>
            <a:ext cx="441283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6920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0664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59609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96982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7802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4926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10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7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3415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-3585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4802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6355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5094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6580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073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-3048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2846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019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-436418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15399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27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3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-762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91437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1889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-34636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126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6362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7184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1512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-69273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6257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6078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496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69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19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493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259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78659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7629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3157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18918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>
                <a:effectLst/>
              </a:rPr>
              <a:t>JavaScript Speech Recognition #JavaScript30 20/30</a:t>
            </a:r>
            <a:br>
              <a:rPr lang="en-US" sz="2400">
                <a:effectLst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3962400" cy="3847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85798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13855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344009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400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8437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effectLst/>
              </a:rPr>
              <a:t>JavaScript Geolocation based Speedometer and Compass - #JavaScript30 21/30</a:t>
            </a:r>
            <a:br>
              <a:rPr lang="en-US" sz="2400">
                <a:effectLst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49506"/>
            <a:ext cx="3815264" cy="3989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8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578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0057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2014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effectLst/>
              </a:rPr>
              <a:t>JavaScript Exercise: Follow Along Links - #JavaScript30 22/30</a:t>
            </a:r>
            <a:br>
              <a:rPr lang="en-US" sz="2400">
                <a:effectLst/>
              </a:rPr>
            </a:br>
            <a:r>
              <a:rPr lang="en-US" sz="2400">
                <a:effectLst/>
              </a:rPr>
              <a:t/>
            </a:r>
            <a:br>
              <a:rPr lang="en-US" sz="2400">
                <a:effectLst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524000"/>
            <a:ext cx="4419600" cy="452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064787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55418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5761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7000" y="-3048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44934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258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-2770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23377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01205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-6927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12003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13855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257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60165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0944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2959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8978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-34636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88569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101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600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Scroll  error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886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0080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7776" y="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42828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>
                <a:effectLst/>
              </a:rPr>
              <a:t>JavaScript Text-To-Speech - #JavaScript30 23/30</a:t>
            </a:r>
            <a:br>
              <a:rPr lang="en-US" sz="2400">
                <a:effectLst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1600200"/>
            <a:ext cx="3962400" cy="418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8768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64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8595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881901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3226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6446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151842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17085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71619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3613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9902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-22412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92927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953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8913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30138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59145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4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71637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47566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-2770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92016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34841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156882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20292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8630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20066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786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9575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75780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>
                <a:effectLst/>
              </a:rPr>
              <a:t>Vanilla JavaScript Sticky Nav - #JavaScript30 24/30</a:t>
            </a:r>
            <a:br>
              <a:rPr lang="en-US" sz="2400">
                <a:effectLst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67" y="1676400"/>
            <a:ext cx="397923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89746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-1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897206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0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787434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4773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7564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-34636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3335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00" y="-4482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62893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-762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3532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22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1052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146410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-13855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8182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effectLst/>
              </a:rPr>
              <a:t>JavaScript Event Capture, Propagation and Bubbling - #JavaScript30 25/30</a:t>
            </a:r>
            <a:br>
              <a:rPr lang="en-US" sz="2400">
                <a:effectLst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71" y="1600200"/>
            <a:ext cx="4074058" cy="433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74869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635038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99176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-210671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567946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35931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35515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579833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effectLst/>
              </a:rPr>
              <a:t>Stripe Follow Along Dropdown Navigation - #JavaScript30 26/30</a:t>
            </a:r>
            <a:br>
              <a:rPr lang="en-US" sz="2400">
                <a:effectLst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447800"/>
            <a:ext cx="4267200" cy="4508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193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5058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9347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07253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-55418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43285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3965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1307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21681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60235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64346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27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634632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762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9304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28027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-2770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74186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1384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90574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41564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effectLst/>
              </a:rPr>
              <a:t>JavaScript Interface Challenge: Click and Drag to Scroll - #JavaScript30 27/30</a:t>
            </a:r>
            <a:br>
              <a:rPr lang="en-US" sz="2400">
                <a:effectLst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04" y="1676400"/>
            <a:ext cx="4362274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9148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715248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38207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231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04898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-2770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74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3070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-20782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63370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20782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689702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22055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2865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4748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0418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7144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88048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24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221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086" y="1447800"/>
            <a:ext cx="4142888" cy="433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0863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927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1"/>
            <a:ext cx="130095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521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828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092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7638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817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832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382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679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16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98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7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20" y="990600"/>
            <a:ext cx="4144370" cy="429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75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4694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77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4016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73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498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016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340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582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11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555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084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574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188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6989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237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9939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79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368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2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6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2" y="1461204"/>
            <a:ext cx="4114798" cy="4356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3546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-152400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536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52400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324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975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408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-251346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9695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-9378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0423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482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1530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371" y="1295400"/>
            <a:ext cx="432525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34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-1066800"/>
            <a:ext cx="8458200" cy="914400"/>
          </a:xfrm>
        </p:spPr>
        <p:txBody>
          <a:bodyPr/>
          <a:lstStyle/>
          <a:p>
            <a:pPr algn="ctr"/>
            <a:r>
              <a:rPr lang="en-US"/>
              <a:t>fun with HTML5 Canvas - #JavaScript30 8/30</a:t>
            </a:r>
          </a:p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18" y="485776"/>
            <a:ext cx="5057614" cy="484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1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941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3548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113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400" y="-25791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9610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953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2937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640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43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52600"/>
            <a:ext cx="4114800" cy="402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6371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944" y="1600200"/>
            <a:ext cx="43081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19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17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939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7522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68322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9922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43317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762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6545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47611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2598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8880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172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1600" y="-9378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14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4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3819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2638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6918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6972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1851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4480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-228600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72499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1524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619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1661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1068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1706</TotalTime>
  <Words>116</Words>
  <Application>Microsoft Office PowerPoint</Application>
  <PresentationFormat>On-screen Show (4:3)</PresentationFormat>
  <Paragraphs>13</Paragraphs>
  <Slides>268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268</vt:i4>
      </vt:variant>
    </vt:vector>
  </HeadingPairs>
  <TitlesOfParts>
    <vt:vector size="269" baseType="lpstr">
      <vt:lpstr>Trek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Text Shadow on Mouse Move Effect - #JavaScript30 16/30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JavaScript's Array Reduce Works - #JavaScript30 18/30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Unreal Webcam Fun with getUserMedia() and HTML5 Canvas - #JavaScript30 19/30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Speech Recognition #JavaScript30 20/30 </vt:lpstr>
      <vt:lpstr>PowerPoint Presentation</vt:lpstr>
      <vt:lpstr>PowerPoint Presentation</vt:lpstr>
      <vt:lpstr>JavaScript Geolocation based Speedometer and Compass - #JavaScript30 21/30 </vt:lpstr>
      <vt:lpstr>PowerPoint Presentation</vt:lpstr>
      <vt:lpstr>PowerPoint Presentation</vt:lpstr>
      <vt:lpstr>JavaScript Exercise: Follow Along Links - #JavaScript30 22/30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Text-To-Speech - #JavaScript30 23/30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Vanilla JavaScript Sticky Nav - #JavaScript30 24/30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Event Capture, Propagation and Bubbling - #JavaScript30 25/30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Stripe Follow Along Dropdown Navigation - #JavaScript30 26/30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Interface Challenge: Click and Drag to Scroll - #JavaScript30 27/30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130</cp:revision>
  <dcterms:created xsi:type="dcterms:W3CDTF">2006-08-16T00:00:00Z</dcterms:created>
  <dcterms:modified xsi:type="dcterms:W3CDTF">2019-11-29T10:52:50Z</dcterms:modified>
</cp:coreProperties>
</file>